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4" r:id="rId9"/>
    <p:sldId id="265" r:id="rId10"/>
  </p:sldIdLst>
  <p:sldSz cx="18288000" cy="10287000"/>
  <p:notesSz cx="6858000" cy="9144000"/>
  <p:embeddedFontLst>
    <p:embeddedFont>
      <p:font typeface="Helvetica World" panose="020B0604020202020204" charset="-128"/>
      <p:regular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Kingred Modern" panose="020B0604020202020204" charset="0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998" autoAdjust="0"/>
  </p:normalViewPr>
  <p:slideViewPr>
    <p:cSldViewPr>
      <p:cViewPr varScale="1">
        <p:scale>
          <a:sx n="37" d="100"/>
          <a:sy n="37" d="100"/>
        </p:scale>
        <p:origin x="1060" y="-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US" dirty="0"/>
              <a:t>v</a:t>
            </a:r>
            <a:endParaRPr dirty="0"/>
          </a:p>
        </p:txBody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-3203246" y="5124602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-304800" y="6384563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668325" y="3703311"/>
            <a:ext cx="12951349" cy="154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Box Model in CSS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2982" y="5592297"/>
            <a:ext cx="10162036" cy="7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Cascading Style sheet(CSS)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A7317-6DC0-695F-A7E6-E40084C3F2C7}"/>
              </a:ext>
            </a:extLst>
          </p:cNvPr>
          <p:cNvSpPr txBox="1"/>
          <p:nvPr/>
        </p:nvSpPr>
        <p:spPr>
          <a:xfrm>
            <a:off x="5346988" y="8476610"/>
            <a:ext cx="10162036" cy="7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:- Sinchana A 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24739-AA60-2193-CCA9-612C3392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4219F3-29CB-5462-E546-FA24148B404C}"/>
              </a:ext>
            </a:extLst>
          </p:cNvPr>
          <p:cNvSpPr/>
          <p:nvPr/>
        </p:nvSpPr>
        <p:spPr>
          <a:xfrm>
            <a:off x="0" y="-13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US" dirty="0"/>
              <a:t>v</a:t>
            </a:r>
            <a:endParaRPr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05FCEA-2FD8-8CED-3465-C54E2E391FC7}"/>
              </a:ext>
            </a:extLst>
          </p:cNvPr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500B2B7-2E6A-9740-D89D-72D98C2D46B0}"/>
              </a:ext>
            </a:extLst>
          </p:cNvPr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60C1404-04A1-B9AD-B9F8-A529A31AFD42}"/>
              </a:ext>
            </a:extLst>
          </p:cNvPr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8B78509-6CA6-087C-C5C7-D9ADFD3B4098}"/>
              </a:ext>
            </a:extLst>
          </p:cNvPr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0B3003C-3492-7644-3684-4B7B8B155582}"/>
              </a:ext>
            </a:extLst>
          </p:cNvPr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E9B990-0C94-E770-8A2B-C60B640B59BD}"/>
              </a:ext>
            </a:extLst>
          </p:cNvPr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2D00193-946D-B4E0-9607-190682BF675F}"/>
              </a:ext>
            </a:extLst>
          </p:cNvPr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DAE9CB9-DBB4-E2EB-16CB-7FC37DBAC950}"/>
              </a:ext>
            </a:extLst>
          </p:cNvPr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628F72C-2FF4-3AA2-BC6C-D237583AB985}"/>
              </a:ext>
            </a:extLst>
          </p:cNvPr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A6EC9B1-FC6A-5884-F80C-3760AF7D4FAA}"/>
              </a:ext>
            </a:extLst>
          </p:cNvPr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D302B50-5571-37A7-0468-8E5ACB4E9589}"/>
              </a:ext>
            </a:extLst>
          </p:cNvPr>
          <p:cNvSpPr txBox="1"/>
          <p:nvPr/>
        </p:nvSpPr>
        <p:spPr>
          <a:xfrm>
            <a:off x="1745106" y="1735750"/>
            <a:ext cx="12951349" cy="154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7200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What is the CSS box model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2B6AFBB-A76D-1867-F500-916CC2A0B792}"/>
              </a:ext>
            </a:extLst>
          </p:cNvPr>
          <p:cNvSpPr txBox="1"/>
          <p:nvPr/>
        </p:nvSpPr>
        <p:spPr>
          <a:xfrm>
            <a:off x="4062982" y="4427055"/>
            <a:ext cx="11634218" cy="3173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CSS box model is the fundamental concept that define how elements are displayed on a webpage. It consist of content padding border and margin,</a:t>
            </a:r>
          </a:p>
        </p:txBody>
      </p:sp>
    </p:spTree>
    <p:extLst>
      <p:ext uri="{BB962C8B-B14F-4D97-AF65-F5344CB8AC3E}">
        <p14:creationId xmlns:p14="http://schemas.microsoft.com/office/powerpoint/2010/main" val="352179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47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-1056053" y="8069589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412027" y="1375300"/>
            <a:ext cx="12224741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Component Box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02872" y="3498917"/>
            <a:ext cx="6890407" cy="5954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The content of the box, where text and images appear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Clears an area </a:t>
            </a:r>
            <a:r>
              <a:rPr 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around </a:t>
            </a:r>
            <a:r>
              <a:rPr lang="en-US" sz="3200" dirty="0" err="1">
                <a:solidFill>
                  <a:srgbClr val="000000"/>
                </a:solidFill>
                <a:latin typeface="Verdana" panose="020B0604030504040204" pitchFamily="34" charset="0"/>
              </a:rPr>
              <a:t>ththee</a:t>
            </a:r>
            <a:r>
              <a:rPr 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content. The padding is transparent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Border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A border that goes around padding and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Margin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Clears an area outside the border. The margin is transparent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 dirty="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2A304F-F5BC-5863-CF6C-EA5B1933E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7996" y="3524433"/>
            <a:ext cx="7417181" cy="6119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462" y="906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dirty="0"/>
          </a:p>
        </p:txBody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143000" y="2216216"/>
            <a:ext cx="15643727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7200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Demonstration of box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115" y="3615901"/>
            <a:ext cx="7139885" cy="6319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&lt;head&gt;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&lt;style&gt;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div {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background-color: </a:t>
            </a:r>
            <a:r>
              <a:rPr lang="en-US" sz="3600" dirty="0" err="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lightgrey</a:t>
            </a: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width: 300px;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border: 15px solid green;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padding: 50px;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margin: 20px;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}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&lt;/style&gt;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&lt;/head&gt;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591F27B-F486-B426-9F5A-7171CCFA2F1E}"/>
              </a:ext>
            </a:extLst>
          </p:cNvPr>
          <p:cNvSpPr txBox="1"/>
          <p:nvPr/>
        </p:nvSpPr>
        <p:spPr>
          <a:xfrm>
            <a:off x="10499562" y="3814009"/>
            <a:ext cx="7139885" cy="5165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&lt;body&gt;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	&lt;h2&gt;Demonstrating the Box Model&lt;/h2&gt;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	&lt;div&gt;This text is the content of the box. We have added a 50px padding, 20px margin and a 15px green border. &lt;/div&gt;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&lt;/body&gt;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&lt;/html&gt;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02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-2575070" y="5934367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dirty="0"/>
          </a:p>
        </p:txBody>
      </p:sp>
      <p:sp>
        <p:nvSpPr>
          <p:cNvPr id="11" name="Freeform 11"/>
          <p:cNvSpPr/>
          <p:nvPr/>
        </p:nvSpPr>
        <p:spPr>
          <a:xfrm>
            <a:off x="-304124" y="7250131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dirty="0"/>
          </a:p>
        </p:txBody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556310" y="971587"/>
            <a:ext cx="11453010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6600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Output for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572767-CE73-1ECA-A35A-9F52538931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4157" y="3029800"/>
            <a:ext cx="10575163" cy="55342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7055909" y="8824643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 rot="735098">
            <a:off x="17796009" y="6501954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dirty="0"/>
          </a:p>
        </p:txBody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2084" y="2070037"/>
            <a:ext cx="7764316" cy="710100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02738" y="592086"/>
            <a:ext cx="11828408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77"/>
              </a:lnSpc>
            </a:pPr>
            <a:r>
              <a:rPr lang="en-US" sz="6600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Width and height of element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7845" y="2026221"/>
            <a:ext cx="8066078" cy="80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600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US" sz="36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3600" b="0" i="0" dirty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i="0" dirty="0">
                <a:solidFill>
                  <a:srgbClr val="D73A49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width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3600" b="0" i="0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320px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b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height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3600" b="0" i="0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50px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b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padding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3600" b="0" i="0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10px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b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border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3600" b="0" i="0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5px solid gray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b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sz="3600" b="0" i="0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margin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3600" b="0" i="0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0</a:t>
            </a:r>
            <a:r>
              <a:rPr lang="en-US" sz="3600" b="0" i="0" dirty="0">
                <a:solidFill>
                  <a:srgbClr val="9999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ts val="4546"/>
              </a:lnSpc>
            </a:pPr>
            <a:r>
              <a:rPr lang="en-US" sz="3600" dirty="0">
                <a:solidFill>
                  <a:srgbClr val="99999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endParaRPr lang="en-US" sz="3600" b="0" i="0" dirty="0">
              <a:solidFill>
                <a:srgbClr val="999999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&lt;body&gt;</a:t>
            </a:r>
          </a:p>
          <a:p>
            <a:pPr algn="l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</a:t>
            </a:r>
            <a:r>
              <a:rPr lang="en-US" sz="3247" dirty="0" err="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img</a:t>
            </a: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247" dirty="0" err="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src</a:t>
            </a: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="klematis4_big.jpg" width="350" height="263" alt="</a:t>
            </a:r>
            <a:r>
              <a:rPr lang="en-US" sz="3247" dirty="0" err="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Klematis</a:t>
            </a: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"&gt;</a:t>
            </a:r>
          </a:p>
          <a:p>
            <a:pPr algn="l">
              <a:lnSpc>
                <a:spcPts val="4546"/>
              </a:lnSpc>
            </a:pPr>
            <a:r>
              <a:rPr lang="en-US" sz="3247" dirty="0">
                <a:solidFill>
                  <a:srgbClr val="FF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&lt;div&gt;The picture above is 350px wide. The total width of this element is also 350px. The total height of this element is 80px.&lt;/div&gt;</a:t>
            </a:r>
          </a:p>
          <a:p>
            <a:pPr algn="l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&lt;/body&gt;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69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2409" y="1315560"/>
            <a:ext cx="13564238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77"/>
              </a:lnSpc>
            </a:pPr>
            <a:r>
              <a:rPr lang="en-US" sz="7200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Calculation of width and height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2069" y="3749452"/>
            <a:ext cx="8815911" cy="5738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320px (width of content area)</a:t>
            </a:r>
            <a:br>
              <a:rPr lang="en-US" sz="3600" dirty="0"/>
            </a:b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+ 20px (left padding + right padding)</a:t>
            </a:r>
            <a:br>
              <a:rPr lang="en-US" sz="3600" dirty="0"/>
            </a:b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+ 10px (left border + right border)</a:t>
            </a:r>
            <a:br>
              <a:rPr lang="en-US" sz="3600" dirty="0"/>
            </a:br>
            <a:r>
              <a:rPr lang="en-US" sz="3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350px (total width)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50px (height of content area)</a:t>
            </a:r>
            <a:br>
              <a:rPr lang="en-US" sz="3600" dirty="0"/>
            </a:b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+ 20px (top padding + bottom padding)</a:t>
            </a:r>
            <a:br>
              <a:rPr lang="en-US" sz="3600" dirty="0"/>
            </a:br>
            <a:r>
              <a:rPr lang="en-US" sz="3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+ 10px (top border + bottom border)</a:t>
            </a:r>
            <a:br>
              <a:rPr lang="en-US" sz="3600" dirty="0"/>
            </a:br>
            <a:r>
              <a:rPr lang="en-US" sz="3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80px (total height)</a:t>
            </a:r>
            <a:endParaRPr lang="en-US" sz="3247" dirty="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2759706"/>
            <a:ext cx="9791436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 dirty="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Summary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34157" y="5642776"/>
            <a:ext cx="1088629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44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CSS Box Model is essential for layout and spacing in web design, understanding its components helps in precise </a:t>
            </a:r>
            <a:r>
              <a:rPr lang="en-US" sz="4400" dirty="0" err="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elemrnt</a:t>
            </a:r>
            <a:r>
              <a:rPr lang="en-US" sz="4400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styling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07931" y="3010189"/>
            <a:ext cx="12672137" cy="480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403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Consolas</vt:lpstr>
      <vt:lpstr>Arial</vt:lpstr>
      <vt:lpstr>Verdana</vt:lpstr>
      <vt:lpstr>Kingred Modern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Sinchana AB</cp:lastModifiedBy>
  <cp:revision>16</cp:revision>
  <dcterms:created xsi:type="dcterms:W3CDTF">2006-08-16T00:00:00Z</dcterms:created>
  <dcterms:modified xsi:type="dcterms:W3CDTF">2025-02-20T19:39:50Z</dcterms:modified>
  <dc:identifier>DAGfqfO-i1s</dc:identifier>
</cp:coreProperties>
</file>